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9" r:id="rId4"/>
    <p:sldId id="262" r:id="rId5"/>
    <p:sldId id="265" r:id="rId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1531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1531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1531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1531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1531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1531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1531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1531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1531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889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143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889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889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889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889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889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63"/>
  </p:normalViewPr>
  <p:slideViewPr>
    <p:cSldViewPr snapToGrid="0" snapToObjects="1">
      <p:cViewPr varScale="1">
        <p:scale>
          <a:sx n="58" d="100"/>
          <a:sy n="58" d="100"/>
        </p:scale>
        <p:origin x="37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 flipV="1">
            <a:off x="3619500" y="8635632"/>
            <a:ext cx="17145000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642937">
              <a:spcBef>
                <a:spcPts val="0"/>
              </a:spcBef>
              <a:defRPr sz="1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3619500" y="9036843"/>
            <a:ext cx="17145000" cy="3804048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3800"/>
            </a:lvl1pPr>
          </a:lstStyle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19500" y="6000750"/>
            <a:ext cx="17145000" cy="2536032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4991" y="312944"/>
            <a:ext cx="1669898" cy="58826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222926" y="607218"/>
            <a:ext cx="545704" cy="6127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4991" y="312944"/>
            <a:ext cx="1669898" cy="58826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"/>
          <p:cNvSpPr>
            <a:spLocks noGrp="1"/>
          </p:cNvSpPr>
          <p:nvPr>
            <p:ph type="pic" idx="13"/>
          </p:nvPr>
        </p:nvSpPr>
        <p:spPr>
          <a:xfrm>
            <a:off x="1762125" y="-17860"/>
            <a:ext cx="20833095" cy="1375172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" name="Line"/>
          <p:cNvSpPr>
            <a:spLocks noGrp="1"/>
          </p:cNvSpPr>
          <p:nvPr>
            <p:ph type="body" sz="quarter" idx="14"/>
          </p:nvPr>
        </p:nvSpPr>
        <p:spPr>
          <a:xfrm flipV="1">
            <a:off x="3619500" y="8635632"/>
            <a:ext cx="17145000" cy="369"/>
          </a:xfrm>
          <a:prstGeom prst="line">
            <a:avLst/>
          </a:prstGeom>
          <a:ln w="508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642937"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6" name="Title Text"/>
          <p:cNvSpPr txBox="1">
            <a:spLocks noGrp="1"/>
          </p:cNvSpPr>
          <p:nvPr>
            <p:ph type="title"/>
          </p:nvPr>
        </p:nvSpPr>
        <p:spPr>
          <a:xfrm>
            <a:off x="3619500" y="9036843"/>
            <a:ext cx="17145000" cy="3804048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3800"/>
            </a:lvl1pPr>
          </a:lstStyle>
          <a:p>
            <a:r>
              <a:t>Title Text</a:t>
            </a:r>
          </a:p>
        </p:txBody>
      </p:sp>
      <p:sp>
        <p:nvSpPr>
          <p:cNvPr id="2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19500" y="6000750"/>
            <a:ext cx="17145000" cy="2536032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4991" y="312944"/>
            <a:ext cx="1669898" cy="588260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222926" y="607218"/>
            <a:ext cx="545704" cy="6127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3619500" y="5679281"/>
            <a:ext cx="17145000" cy="6357938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23800"/>
            </a:lvl1pPr>
          </a:lstStyle>
          <a:p>
            <a:r>
              <a:t>Title Text</a:t>
            </a:r>
          </a:p>
        </p:txBody>
      </p:sp>
      <p:pic>
        <p:nvPicPr>
          <p:cNvPr id="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4991" y="312944"/>
            <a:ext cx="1669898" cy="58826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222926" y="607218"/>
            <a:ext cx="545704" cy="61277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"/>
          <p:cNvSpPr txBox="1">
            <a:spLocks noGrp="1"/>
          </p:cNvSpPr>
          <p:nvPr>
            <p:ph type="body" sz="quarter" idx="13"/>
          </p:nvPr>
        </p:nvSpPr>
        <p:spPr>
          <a:xfrm>
            <a:off x="3619500" y="638175"/>
            <a:ext cx="1571625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29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200" cap="all" spc="16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3619500" y="2160984"/>
            <a:ext cx="17145000" cy="101798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PSC 541"/>
          <p:cNvSpPr txBox="1">
            <a:spLocks noGrp="1"/>
          </p:cNvSpPr>
          <p:nvPr>
            <p:ph type="body" sz="quarter" idx="13"/>
          </p:nvPr>
        </p:nvSpPr>
        <p:spPr>
          <a:xfrm>
            <a:off x="1558312" y="673099"/>
            <a:ext cx="17777438" cy="612776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29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200" cap="all" spc="16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CPSC 541</a:t>
            </a:r>
          </a:p>
        </p:txBody>
      </p:sp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"/>
          <p:cNvSpPr txBox="1">
            <a:spLocks noGrp="1"/>
          </p:cNvSpPr>
          <p:nvPr>
            <p:ph type="body" sz="quarter" idx="13"/>
          </p:nvPr>
        </p:nvSpPr>
        <p:spPr>
          <a:xfrm>
            <a:off x="3619500" y="638175"/>
            <a:ext cx="1571625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29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200" cap="all" spc="16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3619500" y="2160984"/>
            <a:ext cx="17145000" cy="101798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3619500" y="3857625"/>
            <a:ext cx="17145000" cy="85903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38787"/>
                </a:solidFill>
              </a:defRPr>
            </a:lvl1pPr>
            <a:lvl2pPr>
              <a:defRPr>
                <a:solidFill>
                  <a:srgbClr val="838787"/>
                </a:solidFill>
              </a:defRPr>
            </a:lvl2pPr>
            <a:lvl3pPr>
              <a:defRPr>
                <a:solidFill>
                  <a:srgbClr val="838787"/>
                </a:solidFill>
              </a:defRPr>
            </a:lvl3pPr>
            <a:lvl4pPr>
              <a:defRPr>
                <a:solidFill>
                  <a:srgbClr val="838787"/>
                </a:solidFill>
              </a:defRPr>
            </a:lvl4pPr>
            <a:lvl5pPr>
              <a:defRPr>
                <a:solidFill>
                  <a:srgbClr val="838787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"/>
          <p:cNvSpPr txBox="1">
            <a:spLocks noGrp="1"/>
          </p:cNvSpPr>
          <p:nvPr>
            <p:ph type="body" sz="quarter" idx="13"/>
          </p:nvPr>
        </p:nvSpPr>
        <p:spPr>
          <a:xfrm>
            <a:off x="3619500" y="638175"/>
            <a:ext cx="1571625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29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200" cap="all" spc="16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8" name="Image"/>
          <p:cNvSpPr>
            <a:spLocks noGrp="1"/>
          </p:cNvSpPr>
          <p:nvPr>
            <p:ph type="pic" sz="half" idx="14"/>
          </p:nvPr>
        </p:nvSpPr>
        <p:spPr>
          <a:xfrm>
            <a:off x="12447034" y="1703640"/>
            <a:ext cx="10039301" cy="1183605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9" name="Title Text"/>
          <p:cNvSpPr txBox="1">
            <a:spLocks noGrp="1"/>
          </p:cNvSpPr>
          <p:nvPr>
            <p:ph type="title"/>
          </p:nvPr>
        </p:nvSpPr>
        <p:spPr>
          <a:xfrm>
            <a:off x="3619500" y="2160984"/>
            <a:ext cx="8858250" cy="101798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619500" y="3857625"/>
            <a:ext cx="8858250" cy="8590360"/>
          </a:xfrm>
          <a:prstGeom prst="rect">
            <a:avLst/>
          </a:prstGeom>
        </p:spPr>
        <p:txBody>
          <a:bodyPr/>
          <a:lstStyle>
            <a:lvl1pPr marL="603250" indent="-603250">
              <a:defRPr sz="3800"/>
            </a:lvl1pPr>
            <a:lvl2pPr marL="1047750" indent="-603250">
              <a:defRPr sz="3800"/>
            </a:lvl2pPr>
            <a:lvl3pPr marL="1492250" indent="-603250">
              <a:defRPr sz="3800"/>
            </a:lvl3pPr>
            <a:lvl4pPr marL="1936750" indent="-603250">
              <a:defRPr sz="3800"/>
            </a:lvl4pPr>
            <a:lvl5pPr marL="2381250" indent="-603250"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PSC 541"/>
          <p:cNvSpPr txBox="1">
            <a:spLocks noGrp="1"/>
          </p:cNvSpPr>
          <p:nvPr>
            <p:ph type="body" sz="quarter" idx="13"/>
          </p:nvPr>
        </p:nvSpPr>
        <p:spPr>
          <a:xfrm>
            <a:off x="1547452" y="673099"/>
            <a:ext cx="17788298" cy="612776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29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200" cap="all" spc="16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CPSC 541</a:t>
            </a:r>
          </a:p>
        </p:txBody>
      </p:sp>
      <p:sp>
        <p:nvSpPr>
          <p:cNvPr id="109" name="Body Level One…"/>
          <p:cNvSpPr txBox="1">
            <a:spLocks noGrp="1"/>
          </p:cNvSpPr>
          <p:nvPr>
            <p:ph type="body" idx="1"/>
          </p:nvPr>
        </p:nvSpPr>
        <p:spPr>
          <a:xfrm>
            <a:off x="1653562" y="3857625"/>
            <a:ext cx="21996407" cy="859036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Line"/>
          <p:cNvSpPr/>
          <p:nvPr/>
        </p:nvSpPr>
        <p:spPr>
          <a:xfrm flipV="1">
            <a:off x="3619500" y="1396632"/>
            <a:ext cx="17145000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642937">
              <a:spcBef>
                <a:spcPts val="0"/>
              </a:spcBef>
              <a:defRPr sz="1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9" name="Callout"/>
          <p:cNvSpPr/>
          <p:nvPr/>
        </p:nvSpPr>
        <p:spPr>
          <a:xfrm>
            <a:off x="3708796" y="3321843"/>
            <a:ext cx="16966408" cy="7353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3" y="0"/>
                </a:moveTo>
                <a:cubicBezTo>
                  <a:pt x="100" y="0"/>
                  <a:pt x="0" y="230"/>
                  <a:pt x="0" y="515"/>
                </a:cubicBezTo>
                <a:lnTo>
                  <a:pt x="0" y="18790"/>
                </a:lnTo>
                <a:cubicBezTo>
                  <a:pt x="0" y="19075"/>
                  <a:pt x="100" y="19306"/>
                  <a:pt x="223" y="19306"/>
                </a:cubicBezTo>
                <a:lnTo>
                  <a:pt x="17228" y="19306"/>
                </a:lnTo>
                <a:lnTo>
                  <a:pt x="17850" y="21600"/>
                </a:lnTo>
                <a:lnTo>
                  <a:pt x="18471" y="19306"/>
                </a:lnTo>
                <a:lnTo>
                  <a:pt x="21377" y="19306"/>
                </a:lnTo>
                <a:cubicBezTo>
                  <a:pt x="21500" y="19306"/>
                  <a:pt x="21600" y="19075"/>
                  <a:pt x="21600" y="18790"/>
                </a:cubicBezTo>
                <a:lnTo>
                  <a:pt x="21600" y="515"/>
                </a:lnTo>
                <a:cubicBezTo>
                  <a:pt x="21600" y="230"/>
                  <a:pt x="21500" y="0"/>
                  <a:pt x="21377" y="0"/>
                </a:cubicBezTo>
                <a:lnTo>
                  <a:pt x="223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3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30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4298156" y="4089796"/>
            <a:ext cx="15787688" cy="182165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200" cap="all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1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3619500" y="10953750"/>
            <a:ext cx="17145000" cy="1219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400">
                <a:solidFill>
                  <a:srgbClr val="838787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2" name="Text"/>
          <p:cNvSpPr txBox="1">
            <a:spLocks noGrp="1"/>
          </p:cNvSpPr>
          <p:nvPr>
            <p:ph type="body" sz="quarter" idx="15"/>
          </p:nvPr>
        </p:nvSpPr>
        <p:spPr>
          <a:xfrm>
            <a:off x="3619500" y="638175"/>
            <a:ext cx="1571625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29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200" cap="all" spc="16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4991" y="312944"/>
            <a:ext cx="1669898" cy="58826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3619500" y="1396632"/>
            <a:ext cx="17145000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642937">
              <a:spcBef>
                <a:spcPts val="0"/>
              </a:spcBef>
              <a:defRPr sz="1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570807" y="2160984"/>
            <a:ext cx="22021110" cy="1017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654043" y="3857625"/>
            <a:ext cx="22021109" cy="8590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" name="Image" descr="Image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434991" y="312944"/>
            <a:ext cx="1669898" cy="58826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211932" y="607218"/>
            <a:ext cx="545704" cy="6127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2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3" r:id="rId10"/>
  </p:sldLayoutIdLst>
  <p:transition spd="med"/>
  <p:txStyles>
    <p:titleStyle>
      <a:lvl1pPr marL="0" marR="0" indent="0" algn="l" defTabSz="821531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4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821531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4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821531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4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821531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4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821531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4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821531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4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821531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4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821531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4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821531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4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01382" marR="0" indent="-601382" algn="l" defTabSz="821531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/>
        </a:buClr>
        <a:buSzPct val="104999"/>
        <a:buFont typeface="Avenir Next"/>
        <a:buChar char="▸"/>
        <a:tabLst/>
        <a:defRPr sz="4600" b="0" i="0" u="none" strike="noStrike" cap="none" spc="0" baseline="0">
          <a:solidFill>
            <a:srgbClr val="FFFFFF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045882" marR="0" indent="-601382" algn="l" defTabSz="821531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/>
        </a:buClr>
        <a:buSzPct val="104999"/>
        <a:buFont typeface="Avenir Next"/>
        <a:buChar char="▸"/>
        <a:tabLst/>
        <a:defRPr sz="4600" b="0" i="0" u="none" strike="noStrike" cap="none" spc="0" baseline="0">
          <a:solidFill>
            <a:srgbClr val="FFFFFF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490382" marR="0" indent="-601382" algn="l" defTabSz="821531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/>
        </a:buClr>
        <a:buSzPct val="104999"/>
        <a:buFont typeface="Avenir Next"/>
        <a:buChar char="▸"/>
        <a:tabLst/>
        <a:defRPr sz="4600" b="0" i="0" u="none" strike="noStrike" cap="none" spc="0" baseline="0">
          <a:solidFill>
            <a:srgbClr val="FFFFFF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934882" marR="0" indent="-601382" algn="l" defTabSz="821531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/>
        </a:buClr>
        <a:buSzPct val="104999"/>
        <a:buFont typeface="Avenir Next"/>
        <a:buChar char="▸"/>
        <a:tabLst/>
        <a:defRPr sz="4600" b="0" i="0" u="none" strike="noStrike" cap="none" spc="0" baseline="0">
          <a:solidFill>
            <a:srgbClr val="FFFFFF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379382" marR="0" indent="-601382" algn="l" defTabSz="821531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/>
        </a:buClr>
        <a:buSzPct val="104999"/>
        <a:buFont typeface="Avenir Next"/>
        <a:buChar char="▸"/>
        <a:tabLst/>
        <a:defRPr sz="4600" b="0" i="0" u="none" strike="noStrike" cap="none" spc="0" baseline="0">
          <a:solidFill>
            <a:srgbClr val="FFFFFF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823882" marR="0" indent="-601382" algn="l" defTabSz="821531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/>
        </a:buClr>
        <a:buSzPct val="104999"/>
        <a:buFont typeface="Avenir Next"/>
        <a:buChar char="▸"/>
        <a:tabLst/>
        <a:defRPr sz="4600" b="0" i="0" u="none" strike="noStrike" cap="none" spc="0" baseline="0">
          <a:solidFill>
            <a:srgbClr val="FFFFFF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268382" marR="0" indent="-601382" algn="l" defTabSz="821531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/>
        </a:buClr>
        <a:buSzPct val="104999"/>
        <a:buFont typeface="Avenir Next"/>
        <a:buChar char="▸"/>
        <a:tabLst/>
        <a:defRPr sz="4600" b="0" i="0" u="none" strike="noStrike" cap="none" spc="0" baseline="0">
          <a:solidFill>
            <a:srgbClr val="FFFFFF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712882" marR="0" indent="-601382" algn="l" defTabSz="821531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/>
        </a:buClr>
        <a:buSzPct val="104999"/>
        <a:buFont typeface="Avenir Next"/>
        <a:buChar char="▸"/>
        <a:tabLst/>
        <a:defRPr sz="4600" b="0" i="0" u="none" strike="noStrike" cap="none" spc="0" baseline="0">
          <a:solidFill>
            <a:srgbClr val="FFFFFF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157382" marR="0" indent="-601382" algn="l" defTabSz="821531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/>
        </a:buClr>
        <a:buSzPct val="104999"/>
        <a:buFont typeface="Avenir Next"/>
        <a:buChar char="▸"/>
        <a:tabLst/>
        <a:defRPr sz="4600" b="0" i="0" u="none" strike="noStrike" cap="none" spc="0" baseline="0">
          <a:solidFill>
            <a:srgbClr val="FFFFFF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1531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1531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1531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1531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1531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1531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1531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1531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1531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itl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649009">
              <a:defRPr sz="18802"/>
            </a:pPr>
            <a:r>
              <a:rPr lang="en-US" dirty="0"/>
              <a:t>&lt;Project title&gt;</a:t>
            </a:r>
            <a:endParaRPr dirty="0"/>
          </a:p>
        </p:txBody>
      </p:sp>
      <p:sp>
        <p:nvSpPr>
          <p:cNvPr id="180" name="Bod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&lt;Your Name&gt;, CPSC 541, PRP I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PSC 541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CPSC 541</a:t>
            </a:r>
          </a:p>
        </p:txBody>
      </p:sp>
      <p:sp>
        <p:nvSpPr>
          <p:cNvPr id="193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673655">
              <a:spcBef>
                <a:spcPts val="3200"/>
              </a:spcBef>
              <a:defRPr sz="6887"/>
            </a:pPr>
            <a:r>
              <a:rPr lang="en-US" dirty="0"/>
              <a:t>DATA DESCRIPTION &amp; Experimental Design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DDB679-2927-5C4E-8ACE-44286E17C8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593"/>
          <a:stretch/>
        </p:blipFill>
        <p:spPr>
          <a:xfrm>
            <a:off x="9421196" y="4194351"/>
            <a:ext cx="13969999" cy="6027791"/>
          </a:xfrm>
          <a:prstGeom prst="rect">
            <a:avLst/>
          </a:prstGeom>
        </p:spPr>
      </p:pic>
      <p:sp>
        <p:nvSpPr>
          <p:cNvPr id="6" name="Body">
            <a:extLst>
              <a:ext uri="{FF2B5EF4-FFF2-40B4-BE49-F238E27FC236}">
                <a16:creationId xmlns:a16="http://schemas.microsoft.com/office/drawing/2014/main" id="{A668A87B-82BE-1F4F-ACF6-5CF914C486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70807" y="4052090"/>
            <a:ext cx="7534562" cy="859036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&lt;Describe the design&gt;</a:t>
            </a:r>
          </a:p>
          <a:p>
            <a:r>
              <a:rPr lang="en-US" dirty="0"/>
              <a:t># of entries</a:t>
            </a:r>
          </a:p>
          <a:p>
            <a:r>
              <a:rPr lang="en-US" dirty="0"/>
              <a:t># of treatments</a:t>
            </a:r>
          </a:p>
          <a:p>
            <a:r>
              <a:rPr lang="en-US" dirty="0"/>
              <a:t>Hypothesis being tested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DE0F81-906A-B244-B58B-87EDFDD19541}"/>
              </a:ext>
            </a:extLst>
          </p:cNvPr>
          <p:cNvSpPr txBox="1"/>
          <p:nvPr/>
        </p:nvSpPr>
        <p:spPr>
          <a:xfrm>
            <a:off x="11131668" y="10222142"/>
            <a:ext cx="11441152" cy="10179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Include a Graphic Representation of Your experimental Set up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"/>
          <p:cNvSpPr txBox="1">
            <a:spLocks noGrp="1"/>
          </p:cNvSpPr>
          <p:nvPr>
            <p:ph type="body" idx="13"/>
          </p:nvPr>
        </p:nvSpPr>
        <p:spPr>
          <a:xfrm>
            <a:off x="1962615" y="747653"/>
            <a:ext cx="17373135" cy="538223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CPSC 541</a:t>
            </a:r>
            <a:endParaRPr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0" name="Title"/>
          <p:cNvSpPr txBox="1">
            <a:spLocks noGrp="1"/>
          </p:cNvSpPr>
          <p:nvPr>
            <p:ph type="title"/>
          </p:nvPr>
        </p:nvSpPr>
        <p:spPr>
          <a:xfrm>
            <a:off x="1962615" y="2160984"/>
            <a:ext cx="18801885" cy="1017985"/>
          </a:xfrm>
          <a:prstGeom prst="rect">
            <a:avLst/>
          </a:prstGeom>
        </p:spPr>
        <p:txBody>
          <a:bodyPr/>
          <a:lstStyle/>
          <a:p>
            <a:pPr defTabSz="673655">
              <a:spcBef>
                <a:spcPts val="3200"/>
              </a:spcBef>
              <a:defRPr sz="6887"/>
            </a:pPr>
            <a:r>
              <a:rPr lang="en-US" dirty="0"/>
              <a:t>Data Description</a:t>
            </a:r>
            <a:endParaRPr dirty="0"/>
          </a:p>
        </p:txBody>
      </p:sp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061AEB9-7685-EB43-853F-70A675328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185" y="4054077"/>
            <a:ext cx="21700767" cy="786950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PSC 541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CPSC 541</a:t>
            </a:r>
          </a:p>
        </p:txBody>
      </p:sp>
      <p:sp>
        <p:nvSpPr>
          <p:cNvPr id="201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673655">
              <a:spcBef>
                <a:spcPts val="3200"/>
              </a:spcBef>
              <a:defRPr sz="6887"/>
            </a:pPr>
            <a:r>
              <a:rPr lang="en-US" dirty="0" err="1"/>
              <a:t>AnAlytical</a:t>
            </a:r>
            <a:r>
              <a:rPr lang="en-US" dirty="0"/>
              <a:t> APPROACH</a:t>
            </a:r>
            <a:endParaRPr dirty="0"/>
          </a:p>
        </p:txBody>
      </p:sp>
      <p:sp>
        <p:nvSpPr>
          <p:cNvPr id="202" name="Body"/>
          <p:cNvSpPr txBox="1">
            <a:spLocks noGrp="1"/>
          </p:cNvSpPr>
          <p:nvPr>
            <p:ph type="body" idx="1"/>
          </p:nvPr>
        </p:nvSpPr>
        <p:spPr>
          <a:xfrm>
            <a:off x="1654043" y="3857625"/>
            <a:ext cx="10233157" cy="859036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Model proposal</a:t>
            </a:r>
          </a:p>
          <a:p>
            <a:r>
              <a:rPr lang="en-US" dirty="0"/>
              <a:t>Model test</a:t>
            </a:r>
          </a:p>
          <a:p>
            <a:endParaRPr dirty="0"/>
          </a:p>
        </p:txBody>
      </p:sp>
      <p:sp>
        <p:nvSpPr>
          <p:cNvPr id="5" name="Body">
            <a:extLst>
              <a:ext uri="{FF2B5EF4-FFF2-40B4-BE49-F238E27FC236}">
                <a16:creationId xmlns:a16="http://schemas.microsoft.com/office/drawing/2014/main" id="{D723FB0A-6603-1940-9DB2-3B5A98D6A11A}"/>
              </a:ext>
            </a:extLst>
          </p:cNvPr>
          <p:cNvSpPr txBox="1">
            <a:spLocks/>
          </p:cNvSpPr>
          <p:nvPr/>
        </p:nvSpPr>
        <p:spPr>
          <a:xfrm>
            <a:off x="11887200" y="3857625"/>
            <a:ext cx="10233157" cy="8590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normAutofit/>
          </a:bodyPr>
          <a:lstStyle>
            <a:lvl1pPr marL="601382" marR="0" indent="-601382" algn="l" defTabSz="821531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 Next"/>
              <a:buChar char="▸"/>
              <a:tabLst/>
              <a:defRPr sz="4600" b="0" i="0" u="none" strike="noStrike" cap="none" spc="0" baseline="0">
                <a:solidFill>
                  <a:srgbClr val="FFFFFF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1045882" marR="0" indent="-601382" algn="l" defTabSz="821531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 Next"/>
              <a:buChar char="▸"/>
              <a:tabLst/>
              <a:defRPr sz="4600" b="0" i="0" u="none" strike="noStrike" cap="none" spc="0" baseline="0">
                <a:solidFill>
                  <a:srgbClr val="FFFFFF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90382" marR="0" indent="-601382" algn="l" defTabSz="821531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 Next"/>
              <a:buChar char="▸"/>
              <a:tabLst/>
              <a:defRPr sz="4600" b="0" i="0" u="none" strike="noStrike" cap="none" spc="0" baseline="0">
                <a:solidFill>
                  <a:srgbClr val="FFFFFF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4882" marR="0" indent="-601382" algn="l" defTabSz="821531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 Next"/>
              <a:buChar char="▸"/>
              <a:tabLst/>
              <a:defRPr sz="4600" b="0" i="0" u="none" strike="noStrike" cap="none" spc="0" baseline="0">
                <a:solidFill>
                  <a:srgbClr val="FFFFFF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379382" marR="0" indent="-601382" algn="l" defTabSz="821531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 Next"/>
              <a:buChar char="▸"/>
              <a:tabLst/>
              <a:defRPr sz="4600" b="0" i="0" u="none" strike="noStrike" cap="none" spc="0" baseline="0">
                <a:solidFill>
                  <a:srgbClr val="FFFFFF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  <a:lvl6pPr marL="2823882" marR="0" indent="-601382" algn="l" defTabSz="821531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 Next"/>
              <a:buChar char="▸"/>
              <a:tabLst/>
              <a:defRPr sz="4600" b="0" i="0" u="none" strike="noStrike" cap="none" spc="0" baseline="0">
                <a:solidFill>
                  <a:srgbClr val="FFFFFF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3268382" marR="0" indent="-601382" algn="l" defTabSz="821531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 Next"/>
              <a:buChar char="▸"/>
              <a:tabLst/>
              <a:defRPr sz="4600" b="0" i="0" u="none" strike="noStrike" cap="none" spc="0" baseline="0">
                <a:solidFill>
                  <a:srgbClr val="FFFFFF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3712882" marR="0" indent="-601382" algn="l" defTabSz="821531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 Next"/>
              <a:buChar char="▸"/>
              <a:tabLst/>
              <a:defRPr sz="4600" b="0" i="0" u="none" strike="noStrike" cap="none" spc="0" baseline="0">
                <a:solidFill>
                  <a:srgbClr val="FFFFFF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4157382" marR="0" indent="-601382" algn="l" defTabSz="821531" latinLnBrk="0">
              <a:lnSpc>
                <a:spcPct val="100000"/>
              </a:lnSpc>
              <a:spcBef>
                <a:spcPts val="3900"/>
              </a:spcBef>
              <a:spcAft>
                <a:spcPts val="0"/>
              </a:spcAft>
              <a:buClr>
                <a:schemeClr val="accent1"/>
              </a:buClr>
              <a:buSzPct val="104999"/>
              <a:buFont typeface="Avenir Next"/>
              <a:buChar char="▸"/>
              <a:tabLst/>
              <a:defRPr sz="4600" b="0" i="0" u="none" strike="noStrike" cap="none" spc="0" baseline="0">
                <a:solidFill>
                  <a:srgbClr val="FFFFFF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marL="0" indent="0" hangingPunct="1">
              <a:buNone/>
            </a:pPr>
            <a:r>
              <a:rPr lang="en-US" dirty="0">
                <a:latin typeface="Courier" pitchFamily="2" charset="0"/>
              </a:rPr>
              <a:t>&lt;code goes here&gt;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941A2F62-D6BB-8441-8176-B692AA7680A7}"/>
              </a:ext>
            </a:extLst>
          </p:cNvPr>
          <p:cNvSpPr txBox="1">
            <a:spLocks/>
          </p:cNvSpPr>
          <p:nvPr/>
        </p:nvSpPr>
        <p:spPr>
          <a:xfrm>
            <a:off x="1570807" y="2160984"/>
            <a:ext cx="22021110" cy="1017985"/>
          </a:xfrm>
          <a:prstGeom prst="rect">
            <a:avLst/>
          </a:prstGeom>
        </p:spPr>
        <p:txBody>
          <a:bodyPr/>
          <a:lstStyle>
            <a:lvl1pPr marL="0" marR="0" indent="0" algn="l" defTabSz="821531" rtl="0" latinLnBrk="0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all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1pPr>
            <a:lvl2pPr marL="0" marR="0" indent="0" algn="l" defTabSz="821531" rtl="0" latinLnBrk="0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all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2pPr>
            <a:lvl3pPr marL="0" marR="0" indent="0" algn="l" defTabSz="821531" rtl="0" latinLnBrk="0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all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3pPr>
            <a:lvl4pPr marL="0" marR="0" indent="0" algn="l" defTabSz="821531" rtl="0" latinLnBrk="0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all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4pPr>
            <a:lvl5pPr marL="0" marR="0" indent="0" algn="l" defTabSz="821531" rtl="0" latinLnBrk="0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all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5pPr>
            <a:lvl6pPr marL="0" marR="0" indent="0" algn="l" defTabSz="821531" rtl="0" latinLnBrk="0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all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6pPr>
            <a:lvl7pPr marL="0" marR="0" indent="0" algn="l" defTabSz="821531" rtl="0" latinLnBrk="0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all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7pPr>
            <a:lvl8pPr marL="0" marR="0" indent="0" algn="l" defTabSz="821531" rtl="0" latinLnBrk="0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all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8pPr>
            <a:lvl9pPr marL="0" marR="0" indent="0" algn="l" defTabSz="821531" rtl="0" latinLnBrk="0">
              <a:lnSpc>
                <a:spcPct val="80000"/>
              </a:lnSpc>
              <a:spcBef>
                <a:spcPts val="39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all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9pPr>
          </a:lstStyle>
          <a:p>
            <a:pPr defTabSz="673655" hangingPunct="1">
              <a:spcBef>
                <a:spcPts val="3200"/>
              </a:spcBef>
              <a:defRPr sz="6887"/>
            </a:pPr>
            <a:r>
              <a:rPr lang="en-US" sz="6887" dirty="0"/>
              <a:t>RESULTS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l" defTabSz="821531" rtl="0" fontAlgn="auto" latinLnBrk="0" hangingPunct="0">
          <a:lnSpc>
            <a:spcPct val="100000"/>
          </a:lnSpc>
          <a:spcBef>
            <a:spcPts val="33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l" defTabSz="821531" rtl="0" fontAlgn="auto" latinLnBrk="0" hangingPunct="0">
          <a:lnSpc>
            <a:spcPct val="100000"/>
          </a:lnSpc>
          <a:spcBef>
            <a:spcPts val="33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61</Words>
  <Application>Microsoft Macintosh PowerPoint</Application>
  <PresentationFormat>Custom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Avenir Next</vt:lpstr>
      <vt:lpstr>Avenir Next Medium</vt:lpstr>
      <vt:lpstr>Courier</vt:lpstr>
      <vt:lpstr>DIN Alternate</vt:lpstr>
      <vt:lpstr>DIN Condensed</vt:lpstr>
      <vt:lpstr>Helvetica</vt:lpstr>
      <vt:lpstr>Helvetica Neue</vt:lpstr>
      <vt:lpstr>New_Template7</vt:lpstr>
      <vt:lpstr>&lt;Project title&gt;</vt:lpstr>
      <vt:lpstr>DATA DESCRIPTION &amp; Experimental Design</vt:lpstr>
      <vt:lpstr>Data Description</vt:lpstr>
      <vt:lpstr>AnAlytical APPROACH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Elhan Ersoz</cp:lastModifiedBy>
  <cp:revision>4</cp:revision>
  <dcterms:modified xsi:type="dcterms:W3CDTF">2019-09-16T17:22:57Z</dcterms:modified>
</cp:coreProperties>
</file>